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1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web34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Не </a:t>
            </a:r>
            <a:r>
              <a:rPr lang="ru-RU" sz="6600" dirty="0" err="1" smtClean="0"/>
              <a:t>забудте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web34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7951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902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640</cp:revision>
  <dcterms:created xsi:type="dcterms:W3CDTF">2014-11-20T09:08:59Z</dcterms:created>
  <dcterms:modified xsi:type="dcterms:W3CDTF">2020-10-03T06:24:12Z</dcterms:modified>
</cp:coreProperties>
</file>